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Black"/>
      <p:bold r:id="rId23"/>
      <p:boldItalic r:id="rId24"/>
    </p:embeddedFont>
    <p:embeddedFont>
      <p:font typeface="Roboto Light"/>
      <p:regular r:id="rId25"/>
      <p:bold r:id="rId26"/>
      <p:italic r:id="rId27"/>
      <p:boldItalic r:id="rId28"/>
    </p:embeddedFont>
    <p:embeddedFont>
      <p:font typeface="Montserrat ExtraBold"/>
      <p:bold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GXSCgkGnCrxuZQP2Y0RoEqJEE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B11566-CF63-4314-8D60-2802C1AF0492}">
  <a:tblStyle styleId="{54B11566-CF63-4314-8D60-2802C1AF049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Black-boldItalic.fntdata"/><Relationship Id="rId23" Type="http://schemas.openxmlformats.org/officeDocument/2006/relationships/font" Target="fonts/Montserrat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bold.fntdata"/><Relationship Id="rId25" Type="http://schemas.openxmlformats.org/officeDocument/2006/relationships/font" Target="fonts/RobotoLight-regular.fntdata"/><Relationship Id="rId28" Type="http://schemas.openxmlformats.org/officeDocument/2006/relationships/font" Target="fonts/RobotoLight-boldItalic.fntdata"/><Relationship Id="rId27" Type="http://schemas.openxmlformats.org/officeDocument/2006/relationships/font" Target="fonts/Robo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MontserratExtra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6" name="Google Shape;29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9" name="Google Shape;35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COVER PRESENTAZION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&#10;&#10;Descrizione generata automaticamente" id="13" name="Google Shape;1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566057" y="3709028"/>
            <a:ext cx="6311900" cy="1386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rgbClr val="F6A9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type="title"/>
          </p:nvPr>
        </p:nvSpPr>
        <p:spPr>
          <a:xfrm>
            <a:off x="565150" y="1486492"/>
            <a:ext cx="6526212" cy="1509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 sz="5000" u="none" cap="none" strike="noStrike">
                <a:solidFill>
                  <a:srgbClr val="133C69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2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FASCIA GIALLA TESTO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disegnando&#10;&#10;Descrizione generata automaticamente" id="60" name="Google Shape;6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704982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/>
          <p:nvPr/>
        </p:nvSpPr>
        <p:spPr>
          <a:xfrm>
            <a:off x="0" y="0"/>
            <a:ext cx="3704982" cy="590144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D47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22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IMMAGIN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disegnando&#10;&#10;Descrizione generata automaticamente" id="70" name="Google Shape;7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704982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3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3"/>
          <p:cNvSpPr/>
          <p:nvPr>
            <p:ph idx="4" type="pic"/>
          </p:nvPr>
        </p:nvSpPr>
        <p:spPr>
          <a:xfrm>
            <a:off x="3704982" y="0"/>
            <a:ext cx="8487017" cy="59000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/>
          <p:nvPr/>
        </p:nvSpPr>
        <p:spPr>
          <a:xfrm>
            <a:off x="0" y="0"/>
            <a:ext cx="3704982" cy="59569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4"/>
          <p:cNvSpPr/>
          <p:nvPr>
            <p:ph idx="4" type="pic"/>
          </p:nvPr>
        </p:nvSpPr>
        <p:spPr>
          <a:xfrm>
            <a:off x="3704982" y="0"/>
            <a:ext cx="8487017" cy="59000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GRAFICO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disegnando&#10;&#10;Descrizione generata automaticamente" id="82" name="Google Shape;8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704982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5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5"/>
          <p:cNvSpPr/>
          <p:nvPr>
            <p:ph idx="4" type="chart"/>
          </p:nvPr>
        </p:nvSpPr>
        <p:spPr>
          <a:xfrm>
            <a:off x="3896675" y="452760"/>
            <a:ext cx="7729537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26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6"/>
          <p:cNvSpPr/>
          <p:nvPr>
            <p:ph idx="4" type="chart"/>
          </p:nvPr>
        </p:nvSpPr>
        <p:spPr>
          <a:xfrm>
            <a:off x="3896675" y="452760"/>
            <a:ext cx="7729537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4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7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27"/>
          <p:cNvSpPr txBox="1"/>
          <p:nvPr>
            <p:ph idx="1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2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7"/>
          <p:cNvSpPr/>
          <p:nvPr>
            <p:ph idx="4" type="chart"/>
          </p:nvPr>
        </p:nvSpPr>
        <p:spPr>
          <a:xfrm>
            <a:off x="3896675" y="452760"/>
            <a:ext cx="7729537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VIDE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/>
          <p:nvPr>
            <p:ph idx="2" type="media"/>
          </p:nvPr>
        </p:nvSpPr>
        <p:spPr>
          <a:xfrm>
            <a:off x="3896675" y="452438"/>
            <a:ext cx="7730175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8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disegnando&#10;&#10;Descrizione generata automaticamente" id="101" name="Google Shape;10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704982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4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5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9"/>
          <p:cNvSpPr/>
          <p:nvPr>
            <p:ph idx="2" type="media"/>
          </p:nvPr>
        </p:nvSpPr>
        <p:spPr>
          <a:xfrm>
            <a:off x="3896675" y="452438"/>
            <a:ext cx="7730175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4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6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0"/>
          <p:cNvSpPr/>
          <p:nvPr>
            <p:ph idx="2" type="media"/>
          </p:nvPr>
        </p:nvSpPr>
        <p:spPr>
          <a:xfrm>
            <a:off x="3896675" y="452438"/>
            <a:ext cx="7730175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0"/>
          <p:cNvSpPr txBox="1"/>
          <p:nvPr>
            <p:ph idx="3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4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1_Intestazione sezion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/>
          <p:nvPr/>
        </p:nvSpPr>
        <p:spPr>
          <a:xfrm>
            <a:off x="0" y="0"/>
            <a:ext cx="12192000" cy="59214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2" type="body"/>
          </p:nvPr>
        </p:nvSpPr>
        <p:spPr>
          <a:xfrm>
            <a:off x="489415" y="1452335"/>
            <a:ext cx="10261442" cy="1976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6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3" type="body"/>
          </p:nvPr>
        </p:nvSpPr>
        <p:spPr>
          <a:xfrm>
            <a:off x="489415" y="477190"/>
            <a:ext cx="3689008" cy="95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66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4" type="body"/>
          </p:nvPr>
        </p:nvSpPr>
        <p:spPr>
          <a:xfrm>
            <a:off x="489414" y="3732982"/>
            <a:ext cx="10261443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36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/>
          <p:nvPr/>
        </p:nvSpPr>
        <p:spPr>
          <a:xfrm>
            <a:off x="6835806" y="452761"/>
            <a:ext cx="4654893" cy="4953740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D47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1"/>
          <p:cNvSpPr txBox="1"/>
          <p:nvPr>
            <p:ph idx="2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1"/>
          <p:cNvSpPr txBox="1"/>
          <p:nvPr>
            <p:ph idx="3" type="body"/>
          </p:nvPr>
        </p:nvSpPr>
        <p:spPr>
          <a:xfrm>
            <a:off x="565787" y="1635421"/>
            <a:ext cx="4982526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1"/>
          <p:cNvSpPr txBox="1"/>
          <p:nvPr>
            <p:ph idx="4" type="body"/>
          </p:nvPr>
        </p:nvSpPr>
        <p:spPr>
          <a:xfrm>
            <a:off x="7269907" y="1635420"/>
            <a:ext cx="3836058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1"/>
          <p:cNvSpPr txBox="1"/>
          <p:nvPr>
            <p:ph idx="5" type="body"/>
          </p:nvPr>
        </p:nvSpPr>
        <p:spPr>
          <a:xfrm>
            <a:off x="7269908" y="705351"/>
            <a:ext cx="3836057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25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7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/>
          <p:nvPr>
            <p:ph idx="1" type="body"/>
          </p:nvPr>
        </p:nvSpPr>
        <p:spPr>
          <a:xfrm>
            <a:off x="565788" y="452760"/>
            <a:ext cx="4982525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2"/>
          <p:cNvSpPr txBox="1"/>
          <p:nvPr>
            <p:ph idx="2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2"/>
          <p:cNvSpPr txBox="1"/>
          <p:nvPr>
            <p:ph idx="3" type="body"/>
          </p:nvPr>
        </p:nvSpPr>
        <p:spPr>
          <a:xfrm>
            <a:off x="565787" y="1635421"/>
            <a:ext cx="4982526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2"/>
          <p:cNvSpPr/>
          <p:nvPr/>
        </p:nvSpPr>
        <p:spPr>
          <a:xfrm rot="1820780">
            <a:off x="7924856" y="288489"/>
            <a:ext cx="1936772" cy="1806103"/>
          </a:xfrm>
          <a:custGeom>
            <a:rect b="b" l="l" r="r" t="t"/>
            <a:pathLst>
              <a:path extrusionOk="0" h="1778746" w="1907434">
                <a:moveTo>
                  <a:pt x="806177" y="295082"/>
                </a:moveTo>
                <a:cubicBezTo>
                  <a:pt x="1135495" y="104949"/>
                  <a:pt x="1513993" y="0"/>
                  <a:pt x="1907434" y="0"/>
                </a:cubicBezTo>
                <a:lnTo>
                  <a:pt x="1907434" y="1349039"/>
                </a:lnTo>
                <a:lnTo>
                  <a:pt x="1173442" y="1778746"/>
                </a:lnTo>
                <a:lnTo>
                  <a:pt x="0" y="1101259"/>
                </a:lnTo>
                <a:cubicBezTo>
                  <a:pt x="196721" y="760529"/>
                  <a:pt x="476858" y="485214"/>
                  <a:pt x="806177" y="295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971450" lIns="8366250" spcFirstLastPara="1" rIns="709875" wrap="square" tIns="5043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8"/>
              <a:buFont typeface="Arial"/>
              <a:buNone/>
            </a:pPr>
            <a:r>
              <a:t/>
            </a:r>
            <a:endParaRPr b="0" i="0" sz="639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32"/>
          <p:cNvSpPr/>
          <p:nvPr/>
        </p:nvSpPr>
        <p:spPr>
          <a:xfrm rot="1820780">
            <a:off x="6930994" y="1011524"/>
            <a:ext cx="1486687" cy="2236392"/>
          </a:xfrm>
          <a:custGeom>
            <a:rect b="b" l="l" r="r" t="t"/>
            <a:pathLst>
              <a:path extrusionOk="0" h="2202516" w="1464167">
                <a:moveTo>
                  <a:pt x="295080" y="0"/>
                </a:moveTo>
                <a:lnTo>
                  <a:pt x="1457724" y="671253"/>
                </a:lnTo>
                <a:lnTo>
                  <a:pt x="1464167" y="1527543"/>
                </a:lnTo>
                <a:lnTo>
                  <a:pt x="295081" y="2202516"/>
                </a:lnTo>
                <a:cubicBezTo>
                  <a:pt x="-98361" y="1521055"/>
                  <a:pt x="-98361" y="681460"/>
                  <a:pt x="295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971450" lIns="8366250" spcFirstLastPara="1" rIns="709875" wrap="square" tIns="5043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8"/>
              <a:buFont typeface="Arial"/>
              <a:buNone/>
            </a:pPr>
            <a:r>
              <a:t/>
            </a:r>
            <a:endParaRPr b="0" i="0" sz="639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32"/>
          <p:cNvSpPr/>
          <p:nvPr/>
        </p:nvSpPr>
        <p:spPr>
          <a:xfrm rot="1820780">
            <a:off x="9689440" y="1321147"/>
            <a:ext cx="1936772" cy="1801064"/>
          </a:xfrm>
          <a:custGeom>
            <a:rect b="b" l="l" r="r" t="t"/>
            <a:pathLst>
              <a:path extrusionOk="0" h="1773783" w="1907434">
                <a:moveTo>
                  <a:pt x="0" y="0"/>
                </a:moveTo>
                <a:cubicBezTo>
                  <a:pt x="786883" y="-1"/>
                  <a:pt x="1513993" y="419797"/>
                  <a:pt x="1907434" y="1101258"/>
                </a:cubicBezTo>
                <a:lnTo>
                  <a:pt x="742586" y="1773783"/>
                </a:lnTo>
                <a:lnTo>
                  <a:pt x="0" y="1349559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971450" lIns="8366250" spcFirstLastPara="1" rIns="709875" wrap="square" tIns="5043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8"/>
              <a:buFont typeface="Arial"/>
              <a:buNone/>
            </a:pPr>
            <a:r>
              <a:t/>
            </a:r>
            <a:endParaRPr b="0" i="0" sz="639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32"/>
          <p:cNvSpPr/>
          <p:nvPr/>
        </p:nvSpPr>
        <p:spPr>
          <a:xfrm rot="1820780">
            <a:off x="6483079" y="2754037"/>
            <a:ext cx="1936772" cy="1800475"/>
          </a:xfrm>
          <a:custGeom>
            <a:rect b="b" l="l" r="r" t="t"/>
            <a:pathLst>
              <a:path extrusionOk="0" h="1773202" w="1907435">
                <a:moveTo>
                  <a:pt x="0" y="671944"/>
                </a:moveTo>
                <a:lnTo>
                  <a:pt x="1163840" y="0"/>
                </a:lnTo>
                <a:lnTo>
                  <a:pt x="1907434" y="424800"/>
                </a:lnTo>
                <a:lnTo>
                  <a:pt x="1907435" y="1773202"/>
                </a:lnTo>
                <a:cubicBezTo>
                  <a:pt x="1120551" y="1773202"/>
                  <a:pt x="393440" y="1353404"/>
                  <a:pt x="0" y="6719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971450" lIns="8366250" spcFirstLastPara="1" rIns="709875" wrap="square" tIns="5043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8"/>
              <a:buFont typeface="Arial"/>
              <a:buNone/>
            </a:pPr>
            <a:r>
              <a:t/>
            </a:r>
            <a:endParaRPr b="0" i="0" sz="639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32"/>
          <p:cNvSpPr/>
          <p:nvPr/>
        </p:nvSpPr>
        <p:spPr>
          <a:xfrm rot="1820780">
            <a:off x="8247813" y="3781107"/>
            <a:ext cx="1936772" cy="1806103"/>
          </a:xfrm>
          <a:custGeom>
            <a:rect b="b" l="l" r="r" t="t"/>
            <a:pathLst>
              <a:path extrusionOk="0" h="1778745" w="1907434">
                <a:moveTo>
                  <a:pt x="0" y="429707"/>
                </a:moveTo>
                <a:lnTo>
                  <a:pt x="733992" y="0"/>
                </a:lnTo>
                <a:lnTo>
                  <a:pt x="1907434" y="677487"/>
                </a:lnTo>
                <a:cubicBezTo>
                  <a:pt x="1513993" y="1358947"/>
                  <a:pt x="786882" y="1778745"/>
                  <a:pt x="0" y="1778745"/>
                </a:cubicBezTo>
                <a:lnTo>
                  <a:pt x="0" y="42970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971450" lIns="8366250" spcFirstLastPara="1" rIns="709875" wrap="square" tIns="5043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8"/>
              <a:buFont typeface="Arial"/>
              <a:buNone/>
            </a:pPr>
            <a:r>
              <a:t/>
            </a:r>
            <a:endParaRPr b="0" i="0" sz="639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32"/>
          <p:cNvSpPr/>
          <p:nvPr/>
        </p:nvSpPr>
        <p:spPr>
          <a:xfrm rot="1820780">
            <a:off x="9690816" y="2627527"/>
            <a:ext cx="1487703" cy="2236393"/>
          </a:xfrm>
          <a:custGeom>
            <a:rect b="b" l="l" r="r" t="t"/>
            <a:pathLst>
              <a:path extrusionOk="0" h="2202517" w="1465168">
                <a:moveTo>
                  <a:pt x="0" y="675550"/>
                </a:moveTo>
                <a:lnTo>
                  <a:pt x="1170086" y="0"/>
                </a:lnTo>
                <a:cubicBezTo>
                  <a:pt x="1563529" y="681460"/>
                  <a:pt x="1563529" y="1521056"/>
                  <a:pt x="1170087" y="2202517"/>
                </a:cubicBezTo>
                <a:lnTo>
                  <a:pt x="6434" y="1530681"/>
                </a:lnTo>
                <a:lnTo>
                  <a:pt x="0" y="6755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971450" lIns="8366250" spcFirstLastPara="1" rIns="709875" wrap="square" tIns="50436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8"/>
              <a:buFont typeface="Arial"/>
              <a:buNone/>
            </a:pPr>
            <a:r>
              <a:t/>
            </a:r>
            <a:endParaRPr b="0" i="0" sz="6398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32"/>
          <p:cNvSpPr txBox="1"/>
          <p:nvPr>
            <p:ph idx="4" type="body"/>
          </p:nvPr>
        </p:nvSpPr>
        <p:spPr>
          <a:xfrm>
            <a:off x="8294283" y="842868"/>
            <a:ext cx="1520083" cy="8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5" type="body"/>
          </p:nvPr>
        </p:nvSpPr>
        <p:spPr>
          <a:xfrm>
            <a:off x="8294242" y="4158064"/>
            <a:ext cx="1520083" cy="8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6" type="body"/>
          </p:nvPr>
        </p:nvSpPr>
        <p:spPr>
          <a:xfrm>
            <a:off x="9675542" y="3281481"/>
            <a:ext cx="1520083" cy="8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7" type="body"/>
          </p:nvPr>
        </p:nvSpPr>
        <p:spPr>
          <a:xfrm>
            <a:off x="6908421" y="3281481"/>
            <a:ext cx="1520083" cy="8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8" type="body"/>
          </p:nvPr>
        </p:nvSpPr>
        <p:spPr>
          <a:xfrm>
            <a:off x="9675542" y="1709077"/>
            <a:ext cx="1520083" cy="8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9" type="body"/>
          </p:nvPr>
        </p:nvSpPr>
        <p:spPr>
          <a:xfrm>
            <a:off x="6908421" y="1709077"/>
            <a:ext cx="1520083" cy="85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0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Layout personalizzato">
  <p:cSld name="6_Layout personalizzato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grpSp>
        <p:nvGrpSpPr>
          <p:cNvPr id="141" name="Google Shape;141;p33"/>
          <p:cNvGrpSpPr/>
          <p:nvPr/>
        </p:nvGrpSpPr>
        <p:grpSpPr>
          <a:xfrm>
            <a:off x="5080108" y="2182159"/>
            <a:ext cx="2050910" cy="2041666"/>
            <a:chOff x="5080108" y="2299451"/>
            <a:chExt cx="2050910" cy="2041666"/>
          </a:xfrm>
        </p:grpSpPr>
        <p:grpSp>
          <p:nvGrpSpPr>
            <p:cNvPr id="142" name="Google Shape;142;p33"/>
            <p:cNvGrpSpPr/>
            <p:nvPr/>
          </p:nvGrpSpPr>
          <p:grpSpPr>
            <a:xfrm>
              <a:off x="5084485" y="2299452"/>
              <a:ext cx="1016166" cy="1016166"/>
              <a:chOff x="325157" y="290391"/>
              <a:chExt cx="2908097" cy="2908096"/>
            </a:xfrm>
          </p:grpSpPr>
          <p:sp>
            <p:nvSpPr>
              <p:cNvPr id="143" name="Google Shape;143;p33"/>
              <p:cNvSpPr/>
              <p:nvPr/>
            </p:nvSpPr>
            <p:spPr>
              <a:xfrm>
                <a:off x="325157" y="290391"/>
                <a:ext cx="2908096" cy="2908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" name="Google Shape;144;p33"/>
              <p:cNvSpPr/>
              <p:nvPr/>
            </p:nvSpPr>
            <p:spPr>
              <a:xfrm>
                <a:off x="1296882" y="1115884"/>
                <a:ext cx="1936372" cy="2082603"/>
              </a:xfrm>
              <a:custGeom>
                <a:rect b="b" l="l" r="r" t="t"/>
                <a:pathLst>
                  <a:path extrusionOk="0" h="540" w="502">
                    <a:moveTo>
                      <a:pt x="271" y="0"/>
                    </a:moveTo>
                    <a:cubicBezTo>
                      <a:pt x="279" y="17"/>
                      <a:pt x="284" y="36"/>
                      <a:pt x="285" y="58"/>
                    </a:cubicBezTo>
                    <a:cubicBezTo>
                      <a:pt x="183" y="58"/>
                      <a:pt x="183" y="58"/>
                      <a:pt x="183" y="58"/>
                    </a:cubicBezTo>
                    <a:cubicBezTo>
                      <a:pt x="181" y="41"/>
                      <a:pt x="175" y="27"/>
                      <a:pt x="163" y="16"/>
                    </a:cubicBezTo>
                    <a:cubicBezTo>
                      <a:pt x="152" y="6"/>
                      <a:pt x="136" y="1"/>
                      <a:pt x="118" y="1"/>
                    </a:cubicBezTo>
                    <a:cubicBezTo>
                      <a:pt x="99" y="1"/>
                      <a:pt x="84" y="6"/>
                      <a:pt x="72" y="15"/>
                    </a:cubicBezTo>
                    <a:cubicBezTo>
                      <a:pt x="61" y="25"/>
                      <a:pt x="55" y="38"/>
                      <a:pt x="55" y="55"/>
                    </a:cubicBezTo>
                    <a:cubicBezTo>
                      <a:pt x="55" y="71"/>
                      <a:pt x="59" y="84"/>
                      <a:pt x="68" y="94"/>
                    </a:cubicBezTo>
                    <a:cubicBezTo>
                      <a:pt x="76" y="103"/>
                      <a:pt x="88" y="111"/>
                      <a:pt x="102" y="116"/>
                    </a:cubicBezTo>
                    <a:cubicBezTo>
                      <a:pt x="116" y="121"/>
                      <a:pt x="132" y="125"/>
                      <a:pt x="148" y="129"/>
                    </a:cubicBezTo>
                    <a:cubicBezTo>
                      <a:pt x="165" y="133"/>
                      <a:pt x="182" y="138"/>
                      <a:pt x="199" y="144"/>
                    </a:cubicBezTo>
                    <a:cubicBezTo>
                      <a:pt x="216" y="150"/>
                      <a:pt x="231" y="157"/>
                      <a:pt x="245" y="165"/>
                    </a:cubicBezTo>
                    <a:cubicBezTo>
                      <a:pt x="259" y="174"/>
                      <a:pt x="271" y="186"/>
                      <a:pt x="279" y="202"/>
                    </a:cubicBezTo>
                    <a:cubicBezTo>
                      <a:pt x="288" y="218"/>
                      <a:pt x="292" y="238"/>
                      <a:pt x="292" y="261"/>
                    </a:cubicBezTo>
                    <a:cubicBezTo>
                      <a:pt x="292" y="299"/>
                      <a:pt x="277" y="332"/>
                      <a:pt x="247" y="359"/>
                    </a:cubicBezTo>
                    <a:cubicBezTo>
                      <a:pt x="217" y="386"/>
                      <a:pt x="176" y="400"/>
                      <a:pt x="126" y="400"/>
                    </a:cubicBezTo>
                    <a:cubicBezTo>
                      <a:pt x="76" y="400"/>
                      <a:pt x="35" y="388"/>
                      <a:pt x="4" y="365"/>
                    </a:cubicBezTo>
                    <a:cubicBezTo>
                      <a:pt x="3" y="364"/>
                      <a:pt x="2" y="362"/>
                      <a:pt x="0" y="361"/>
                    </a:cubicBezTo>
                    <a:cubicBezTo>
                      <a:pt x="179" y="540"/>
                      <a:pt x="179" y="540"/>
                      <a:pt x="179" y="540"/>
                    </a:cubicBezTo>
                    <a:cubicBezTo>
                      <a:pt x="502" y="540"/>
                      <a:pt x="502" y="540"/>
                      <a:pt x="502" y="540"/>
                    </a:cubicBezTo>
                    <a:cubicBezTo>
                      <a:pt x="502" y="231"/>
                      <a:pt x="502" y="231"/>
                      <a:pt x="502" y="231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chemeClr val="dk1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5" name="Google Shape;145;p33"/>
              <p:cNvSpPr/>
              <p:nvPr/>
            </p:nvSpPr>
            <p:spPr>
              <a:xfrm>
                <a:off x="1136500" y="830498"/>
                <a:ext cx="1287770" cy="1827879"/>
              </a:xfrm>
              <a:custGeom>
                <a:rect b="b" l="l" r="r" t="t"/>
                <a:pathLst>
                  <a:path extrusionOk="0" h="474" w="334">
                    <a:moveTo>
                      <a:pt x="160" y="75"/>
                    </a:moveTo>
                    <a:cubicBezTo>
                      <a:pt x="141" y="75"/>
                      <a:pt x="126" y="80"/>
                      <a:pt x="114" y="89"/>
                    </a:cubicBezTo>
                    <a:cubicBezTo>
                      <a:pt x="103" y="99"/>
                      <a:pt x="97" y="112"/>
                      <a:pt x="97" y="129"/>
                    </a:cubicBezTo>
                    <a:cubicBezTo>
                      <a:pt x="97" y="145"/>
                      <a:pt x="101" y="158"/>
                      <a:pt x="110" y="168"/>
                    </a:cubicBezTo>
                    <a:cubicBezTo>
                      <a:pt x="118" y="177"/>
                      <a:pt x="130" y="185"/>
                      <a:pt x="144" y="190"/>
                    </a:cubicBezTo>
                    <a:cubicBezTo>
                      <a:pt x="158" y="195"/>
                      <a:pt x="174" y="199"/>
                      <a:pt x="190" y="203"/>
                    </a:cubicBezTo>
                    <a:cubicBezTo>
                      <a:pt x="207" y="207"/>
                      <a:pt x="224" y="212"/>
                      <a:pt x="241" y="218"/>
                    </a:cubicBezTo>
                    <a:cubicBezTo>
                      <a:pt x="258" y="224"/>
                      <a:pt x="273" y="231"/>
                      <a:pt x="287" y="239"/>
                    </a:cubicBezTo>
                    <a:cubicBezTo>
                      <a:pt x="301" y="248"/>
                      <a:pt x="313" y="260"/>
                      <a:pt x="321" y="276"/>
                    </a:cubicBezTo>
                    <a:cubicBezTo>
                      <a:pt x="330" y="292"/>
                      <a:pt x="334" y="312"/>
                      <a:pt x="334" y="335"/>
                    </a:cubicBezTo>
                    <a:cubicBezTo>
                      <a:pt x="334" y="373"/>
                      <a:pt x="319" y="406"/>
                      <a:pt x="289" y="433"/>
                    </a:cubicBezTo>
                    <a:cubicBezTo>
                      <a:pt x="259" y="460"/>
                      <a:pt x="218" y="474"/>
                      <a:pt x="168" y="474"/>
                    </a:cubicBezTo>
                    <a:cubicBezTo>
                      <a:pt x="118" y="474"/>
                      <a:pt x="77" y="462"/>
                      <a:pt x="46" y="439"/>
                    </a:cubicBezTo>
                    <a:cubicBezTo>
                      <a:pt x="15" y="415"/>
                      <a:pt x="0" y="382"/>
                      <a:pt x="0" y="339"/>
                    </a:cubicBezTo>
                    <a:cubicBezTo>
                      <a:pt x="100" y="339"/>
                      <a:pt x="100" y="339"/>
                      <a:pt x="100" y="339"/>
                    </a:cubicBezTo>
                    <a:cubicBezTo>
                      <a:pt x="103" y="380"/>
                      <a:pt x="126" y="400"/>
                      <a:pt x="169" y="400"/>
                    </a:cubicBezTo>
                    <a:cubicBezTo>
                      <a:pt x="190" y="400"/>
                      <a:pt x="207" y="394"/>
                      <a:pt x="220" y="383"/>
                    </a:cubicBezTo>
                    <a:cubicBezTo>
                      <a:pt x="232" y="372"/>
                      <a:pt x="238" y="357"/>
                      <a:pt x="238" y="339"/>
                    </a:cubicBezTo>
                    <a:cubicBezTo>
                      <a:pt x="238" y="321"/>
                      <a:pt x="230" y="306"/>
                      <a:pt x="214" y="296"/>
                    </a:cubicBezTo>
                    <a:cubicBezTo>
                      <a:pt x="197" y="285"/>
                      <a:pt x="177" y="277"/>
                      <a:pt x="154" y="272"/>
                    </a:cubicBezTo>
                    <a:cubicBezTo>
                      <a:pt x="131" y="266"/>
                      <a:pt x="108" y="260"/>
                      <a:pt x="84" y="253"/>
                    </a:cubicBezTo>
                    <a:cubicBezTo>
                      <a:pt x="61" y="245"/>
                      <a:pt x="41" y="232"/>
                      <a:pt x="25" y="213"/>
                    </a:cubicBezTo>
                    <a:cubicBezTo>
                      <a:pt x="8" y="194"/>
                      <a:pt x="0" y="169"/>
                      <a:pt x="0" y="138"/>
                    </a:cubicBezTo>
                    <a:cubicBezTo>
                      <a:pt x="0" y="96"/>
                      <a:pt x="15" y="63"/>
                      <a:pt x="46" y="38"/>
                    </a:cubicBezTo>
                    <a:cubicBezTo>
                      <a:pt x="76" y="12"/>
                      <a:pt x="116" y="0"/>
                      <a:pt x="164" y="0"/>
                    </a:cubicBezTo>
                    <a:cubicBezTo>
                      <a:pt x="212" y="0"/>
                      <a:pt x="250" y="11"/>
                      <a:pt x="279" y="33"/>
                    </a:cubicBezTo>
                    <a:cubicBezTo>
                      <a:pt x="309" y="55"/>
                      <a:pt x="324" y="88"/>
                      <a:pt x="327" y="132"/>
                    </a:cubicBezTo>
                    <a:cubicBezTo>
                      <a:pt x="225" y="132"/>
                      <a:pt x="225" y="132"/>
                      <a:pt x="225" y="132"/>
                    </a:cubicBezTo>
                    <a:cubicBezTo>
                      <a:pt x="223" y="115"/>
                      <a:pt x="217" y="101"/>
                      <a:pt x="205" y="90"/>
                    </a:cubicBezTo>
                    <a:cubicBezTo>
                      <a:pt x="194" y="80"/>
                      <a:pt x="178" y="75"/>
                      <a:pt x="160" y="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46" name="Google Shape;146;p33"/>
            <p:cNvGrpSpPr/>
            <p:nvPr/>
          </p:nvGrpSpPr>
          <p:grpSpPr>
            <a:xfrm>
              <a:off x="6099803" y="2299451"/>
              <a:ext cx="1031215" cy="1029867"/>
              <a:chOff x="3227548" y="3198591"/>
              <a:chExt cx="2909998" cy="2906194"/>
            </a:xfrm>
          </p:grpSpPr>
          <p:sp>
            <p:nvSpPr>
              <p:cNvPr id="147" name="Google Shape;147;p33"/>
              <p:cNvSpPr/>
              <p:nvPr/>
            </p:nvSpPr>
            <p:spPr>
              <a:xfrm>
                <a:off x="3227548" y="3198591"/>
                <a:ext cx="2909998" cy="29061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" name="Google Shape;148;p33"/>
              <p:cNvSpPr/>
              <p:nvPr/>
            </p:nvSpPr>
            <p:spPr>
              <a:xfrm>
                <a:off x="3409126" y="3725219"/>
                <a:ext cx="2542120" cy="1785704"/>
              </a:xfrm>
              <a:custGeom>
                <a:rect b="b" l="l" r="r" t="t"/>
                <a:pathLst>
                  <a:path extrusionOk="0" h="757" w="1078">
                    <a:moveTo>
                      <a:pt x="915" y="0"/>
                    </a:moveTo>
                    <a:lnTo>
                      <a:pt x="1078" y="0"/>
                    </a:lnTo>
                    <a:lnTo>
                      <a:pt x="859" y="757"/>
                    </a:lnTo>
                    <a:lnTo>
                      <a:pt x="686" y="757"/>
                    </a:lnTo>
                    <a:lnTo>
                      <a:pt x="540" y="229"/>
                    </a:lnTo>
                    <a:lnTo>
                      <a:pt x="388" y="757"/>
                    </a:lnTo>
                    <a:lnTo>
                      <a:pt x="215" y="757"/>
                    </a:lnTo>
                    <a:lnTo>
                      <a:pt x="0" y="0"/>
                    </a:lnTo>
                    <a:lnTo>
                      <a:pt x="162" y="0"/>
                    </a:lnTo>
                    <a:lnTo>
                      <a:pt x="308" y="585"/>
                    </a:lnTo>
                    <a:lnTo>
                      <a:pt x="462" y="0"/>
                    </a:lnTo>
                    <a:lnTo>
                      <a:pt x="633" y="0"/>
                    </a:lnTo>
                    <a:lnTo>
                      <a:pt x="777" y="580"/>
                    </a:lnTo>
                    <a:lnTo>
                      <a:pt x="9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9" name="Google Shape;149;p33"/>
              <p:cNvSpPr/>
              <p:nvPr/>
            </p:nvSpPr>
            <p:spPr>
              <a:xfrm>
                <a:off x="3795869" y="3725218"/>
                <a:ext cx="2341675" cy="2347128"/>
              </a:xfrm>
              <a:custGeom>
                <a:rect b="b" l="l" r="r" t="t"/>
                <a:pathLst>
                  <a:path extrusionOk="0" h="3917114" w="3908013">
                    <a:moveTo>
                      <a:pt x="3597103" y="11808"/>
                    </a:moveTo>
                    <a:lnTo>
                      <a:pt x="3908013" y="322815"/>
                    </a:lnTo>
                    <a:lnTo>
                      <a:pt x="3908013" y="3917114"/>
                    </a:lnTo>
                    <a:lnTo>
                      <a:pt x="1145248" y="3917114"/>
                    </a:lnTo>
                    <a:lnTo>
                      <a:pt x="204649" y="2980156"/>
                    </a:lnTo>
                    <a:lnTo>
                      <a:pt x="881566" y="2980156"/>
                    </a:lnTo>
                    <a:lnTo>
                      <a:pt x="1479771" y="901525"/>
                    </a:lnTo>
                    <a:lnTo>
                      <a:pt x="2054363" y="2980156"/>
                    </a:lnTo>
                    <a:lnTo>
                      <a:pt x="2735215" y="2980156"/>
                    </a:lnTo>
                    <a:close/>
                    <a:moveTo>
                      <a:pt x="11807" y="7873"/>
                    </a:moveTo>
                    <a:lnTo>
                      <a:pt x="924855" y="925147"/>
                    </a:lnTo>
                    <a:lnTo>
                      <a:pt x="566720" y="2303026"/>
                    </a:lnTo>
                    <a:lnTo>
                      <a:pt x="0" y="23620"/>
                    </a:lnTo>
                    <a:close/>
                    <a:moveTo>
                      <a:pt x="1845779" y="0"/>
                    </a:moveTo>
                    <a:lnTo>
                      <a:pt x="2747022" y="889716"/>
                    </a:lnTo>
                    <a:lnTo>
                      <a:pt x="2412499" y="2283343"/>
                    </a:lnTo>
                    <a:close/>
                  </a:path>
                </a:pathLst>
              </a:custGeom>
              <a:solidFill>
                <a:schemeClr val="dk1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150" name="Google Shape;150;p33"/>
            <p:cNvGrpSpPr/>
            <p:nvPr/>
          </p:nvGrpSpPr>
          <p:grpSpPr>
            <a:xfrm>
              <a:off x="5080108" y="3314460"/>
              <a:ext cx="1025986" cy="1026657"/>
              <a:chOff x="6187045" y="288490"/>
              <a:chExt cx="2908096" cy="2909998"/>
            </a:xfrm>
          </p:grpSpPr>
          <p:sp>
            <p:nvSpPr>
              <p:cNvPr id="151" name="Google Shape;151;p33"/>
              <p:cNvSpPr/>
              <p:nvPr/>
            </p:nvSpPr>
            <p:spPr>
              <a:xfrm>
                <a:off x="6187045" y="288490"/>
                <a:ext cx="2908096" cy="290999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" name="Google Shape;152;p33"/>
              <p:cNvSpPr/>
              <p:nvPr/>
            </p:nvSpPr>
            <p:spPr>
              <a:xfrm>
                <a:off x="6685260" y="828514"/>
                <a:ext cx="1827879" cy="1829950"/>
              </a:xfrm>
              <a:custGeom>
                <a:rect b="b" l="l" r="r" t="t"/>
                <a:pathLst>
                  <a:path extrusionOk="0" h="475" w="474">
                    <a:moveTo>
                      <a:pt x="237" y="475"/>
                    </a:moveTo>
                    <a:cubicBezTo>
                      <a:pt x="170" y="475"/>
                      <a:pt x="114" y="452"/>
                      <a:pt x="69" y="408"/>
                    </a:cubicBezTo>
                    <a:cubicBezTo>
                      <a:pt x="23" y="363"/>
                      <a:pt x="0" y="306"/>
                      <a:pt x="0" y="237"/>
                    </a:cubicBezTo>
                    <a:cubicBezTo>
                      <a:pt x="0" y="169"/>
                      <a:pt x="23" y="112"/>
                      <a:pt x="69" y="67"/>
                    </a:cubicBezTo>
                    <a:cubicBezTo>
                      <a:pt x="115" y="23"/>
                      <a:pt x="171" y="0"/>
                      <a:pt x="237" y="0"/>
                    </a:cubicBezTo>
                    <a:cubicBezTo>
                      <a:pt x="304" y="0"/>
                      <a:pt x="360" y="23"/>
                      <a:pt x="406" y="67"/>
                    </a:cubicBezTo>
                    <a:cubicBezTo>
                      <a:pt x="451" y="112"/>
                      <a:pt x="474" y="169"/>
                      <a:pt x="474" y="237"/>
                    </a:cubicBezTo>
                    <a:cubicBezTo>
                      <a:pt x="474" y="306"/>
                      <a:pt x="451" y="363"/>
                      <a:pt x="406" y="408"/>
                    </a:cubicBezTo>
                    <a:cubicBezTo>
                      <a:pt x="360" y="452"/>
                      <a:pt x="304" y="475"/>
                      <a:pt x="237" y="475"/>
                    </a:cubicBezTo>
                    <a:close/>
                    <a:moveTo>
                      <a:pt x="339" y="348"/>
                    </a:moveTo>
                    <a:cubicBezTo>
                      <a:pt x="365" y="320"/>
                      <a:pt x="378" y="283"/>
                      <a:pt x="378" y="237"/>
                    </a:cubicBezTo>
                    <a:cubicBezTo>
                      <a:pt x="378" y="191"/>
                      <a:pt x="365" y="154"/>
                      <a:pt x="339" y="127"/>
                    </a:cubicBezTo>
                    <a:cubicBezTo>
                      <a:pt x="313" y="100"/>
                      <a:pt x="279" y="86"/>
                      <a:pt x="237" y="86"/>
                    </a:cubicBezTo>
                    <a:cubicBezTo>
                      <a:pt x="195" y="86"/>
                      <a:pt x="161" y="100"/>
                      <a:pt x="135" y="127"/>
                    </a:cubicBezTo>
                    <a:cubicBezTo>
                      <a:pt x="108" y="155"/>
                      <a:pt x="95" y="192"/>
                      <a:pt x="95" y="237"/>
                    </a:cubicBezTo>
                    <a:cubicBezTo>
                      <a:pt x="95" y="283"/>
                      <a:pt x="108" y="320"/>
                      <a:pt x="135" y="348"/>
                    </a:cubicBezTo>
                    <a:cubicBezTo>
                      <a:pt x="161" y="375"/>
                      <a:pt x="195" y="389"/>
                      <a:pt x="237" y="389"/>
                    </a:cubicBezTo>
                    <a:cubicBezTo>
                      <a:pt x="279" y="389"/>
                      <a:pt x="313" y="375"/>
                      <a:pt x="339" y="3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" name="Google Shape;153;p33"/>
              <p:cNvSpPr/>
              <p:nvPr/>
            </p:nvSpPr>
            <p:spPr>
              <a:xfrm>
                <a:off x="7046120" y="1085213"/>
                <a:ext cx="2007128" cy="2113275"/>
              </a:xfrm>
              <a:custGeom>
                <a:rect b="b" l="l" r="r" t="t"/>
                <a:pathLst>
                  <a:path extrusionOk="0" h="3526837" w="3349689">
                    <a:moveTo>
                      <a:pt x="922319" y="122576"/>
                    </a:moveTo>
                    <a:cubicBezTo>
                      <a:pt x="1192789" y="122576"/>
                      <a:pt x="1411740" y="212770"/>
                      <a:pt x="1579174" y="386714"/>
                    </a:cubicBezTo>
                    <a:cubicBezTo>
                      <a:pt x="1746607" y="560658"/>
                      <a:pt x="1830324" y="799026"/>
                      <a:pt x="1830324" y="1095375"/>
                    </a:cubicBezTo>
                    <a:cubicBezTo>
                      <a:pt x="1830324" y="1391724"/>
                      <a:pt x="1746607" y="1630092"/>
                      <a:pt x="1579174" y="1810479"/>
                    </a:cubicBezTo>
                    <a:cubicBezTo>
                      <a:pt x="1411740" y="1984423"/>
                      <a:pt x="1192789" y="2074616"/>
                      <a:pt x="922319" y="2074616"/>
                    </a:cubicBezTo>
                    <a:cubicBezTo>
                      <a:pt x="651849" y="2074616"/>
                      <a:pt x="432898" y="1984423"/>
                      <a:pt x="265464" y="1810479"/>
                    </a:cubicBezTo>
                    <a:cubicBezTo>
                      <a:pt x="91591" y="1630092"/>
                      <a:pt x="7874" y="1391724"/>
                      <a:pt x="7874" y="1095375"/>
                    </a:cubicBezTo>
                    <a:cubicBezTo>
                      <a:pt x="7874" y="805468"/>
                      <a:pt x="91591" y="567100"/>
                      <a:pt x="265464" y="386714"/>
                    </a:cubicBezTo>
                    <a:cubicBezTo>
                      <a:pt x="432898" y="212770"/>
                      <a:pt x="651849" y="122576"/>
                      <a:pt x="922319" y="122576"/>
                    </a:cubicBezTo>
                    <a:close/>
                    <a:moveTo>
                      <a:pt x="2020082" y="11493"/>
                    </a:moveTo>
                    <a:lnTo>
                      <a:pt x="2020615" y="12055"/>
                    </a:lnTo>
                    <a:cubicBezTo>
                      <a:pt x="2149418" y="145328"/>
                      <a:pt x="3349689" y="1338780"/>
                      <a:pt x="3349689" y="1338780"/>
                    </a:cubicBezTo>
                    <a:cubicBezTo>
                      <a:pt x="3349689" y="1338780"/>
                      <a:pt x="3349689" y="1338780"/>
                      <a:pt x="3349689" y="3526837"/>
                    </a:cubicBezTo>
                    <a:cubicBezTo>
                      <a:pt x="3349689" y="3526837"/>
                      <a:pt x="3349689" y="3526837"/>
                      <a:pt x="1191717" y="3526837"/>
                    </a:cubicBezTo>
                    <a:cubicBezTo>
                      <a:pt x="1191717" y="3526837"/>
                      <a:pt x="1191717" y="3526837"/>
                      <a:pt x="0" y="2329841"/>
                    </a:cubicBezTo>
                    <a:cubicBezTo>
                      <a:pt x="257668" y="2522905"/>
                      <a:pt x="566871" y="2625872"/>
                      <a:pt x="921165" y="2625872"/>
                    </a:cubicBezTo>
                    <a:cubicBezTo>
                      <a:pt x="1352759" y="2625872"/>
                      <a:pt x="1713495" y="2477857"/>
                      <a:pt x="2009814" y="2194696"/>
                    </a:cubicBezTo>
                    <a:cubicBezTo>
                      <a:pt x="2299691" y="1905101"/>
                      <a:pt x="2447851" y="1538279"/>
                      <a:pt x="2447851" y="1094232"/>
                    </a:cubicBezTo>
                    <a:cubicBezTo>
                      <a:pt x="2447851" y="711322"/>
                      <a:pt x="2334416" y="382611"/>
                      <a:pt x="2111862" y="112409"/>
                    </a:cubicBezTo>
                    <a:close/>
                    <a:moveTo>
                      <a:pt x="2009814" y="203"/>
                    </a:moveTo>
                    <a:lnTo>
                      <a:pt x="2020082" y="11493"/>
                    </a:lnTo>
                    <a:lnTo>
                      <a:pt x="2011391" y="2345"/>
                    </a:lnTo>
                    <a:cubicBezTo>
                      <a:pt x="2009562" y="342"/>
                      <a:pt x="2009009" y="-400"/>
                      <a:pt x="2009814" y="203"/>
                    </a:cubicBezTo>
                    <a:close/>
                  </a:path>
                </a:pathLst>
              </a:custGeom>
              <a:solidFill>
                <a:schemeClr val="dk1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154" name="Google Shape;154;p33"/>
            <p:cNvGrpSpPr/>
            <p:nvPr/>
          </p:nvGrpSpPr>
          <p:grpSpPr>
            <a:xfrm>
              <a:off x="6099803" y="3315619"/>
              <a:ext cx="1026838" cy="1025498"/>
              <a:chOff x="9043738" y="3164252"/>
              <a:chExt cx="2913801" cy="2909998"/>
            </a:xfrm>
          </p:grpSpPr>
          <p:sp>
            <p:nvSpPr>
              <p:cNvPr id="155" name="Google Shape;155;p33"/>
              <p:cNvSpPr/>
              <p:nvPr/>
            </p:nvSpPr>
            <p:spPr>
              <a:xfrm>
                <a:off x="9043738" y="3164252"/>
                <a:ext cx="2913801" cy="2909998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6" name="Google Shape;156;p33"/>
              <p:cNvSpPr/>
              <p:nvPr/>
            </p:nvSpPr>
            <p:spPr>
              <a:xfrm>
                <a:off x="9838839" y="3727858"/>
                <a:ext cx="1323597" cy="1785143"/>
              </a:xfrm>
              <a:custGeom>
                <a:rect b="b" l="l" r="r" t="t"/>
                <a:pathLst>
                  <a:path extrusionOk="0" h="757" w="561">
                    <a:moveTo>
                      <a:pt x="0" y="118"/>
                    </a:moveTo>
                    <a:lnTo>
                      <a:pt x="0" y="0"/>
                    </a:lnTo>
                    <a:lnTo>
                      <a:pt x="561" y="0"/>
                    </a:lnTo>
                    <a:lnTo>
                      <a:pt x="561" y="118"/>
                    </a:lnTo>
                    <a:lnTo>
                      <a:pt x="357" y="118"/>
                    </a:lnTo>
                    <a:lnTo>
                      <a:pt x="357" y="757"/>
                    </a:lnTo>
                    <a:lnTo>
                      <a:pt x="205" y="757"/>
                    </a:lnTo>
                    <a:lnTo>
                      <a:pt x="205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7" name="Google Shape;157;p33"/>
              <p:cNvSpPr/>
              <p:nvPr/>
            </p:nvSpPr>
            <p:spPr>
              <a:xfrm>
                <a:off x="9850637" y="3730217"/>
                <a:ext cx="2106902" cy="2344033"/>
              </a:xfrm>
              <a:custGeom>
                <a:rect b="b" l="l" r="r" t="t"/>
                <a:pathLst>
                  <a:path extrusionOk="0" h="3911949" w="3516202">
                    <a:moveTo>
                      <a:pt x="0" y="460462"/>
                    </a:moveTo>
                    <a:lnTo>
                      <a:pt x="7874" y="460462"/>
                    </a:lnTo>
                    <a:lnTo>
                      <a:pt x="787504" y="460462"/>
                    </a:lnTo>
                    <a:lnTo>
                      <a:pt x="787504" y="1243639"/>
                    </a:lnTo>
                    <a:close/>
                    <a:moveTo>
                      <a:pt x="2189258" y="0"/>
                    </a:moveTo>
                    <a:lnTo>
                      <a:pt x="3516202" y="1326285"/>
                    </a:lnTo>
                    <a:lnTo>
                      <a:pt x="3516202" y="3911949"/>
                    </a:lnTo>
                    <a:lnTo>
                      <a:pt x="1740382" y="3911949"/>
                    </a:lnTo>
                    <a:lnTo>
                      <a:pt x="799316" y="2975285"/>
                    </a:lnTo>
                    <a:lnTo>
                      <a:pt x="1386006" y="2975285"/>
                    </a:lnTo>
                    <a:lnTo>
                      <a:pt x="1386006" y="460461"/>
                    </a:lnTo>
                    <a:lnTo>
                      <a:pt x="2189258" y="460461"/>
                    </a:lnTo>
                    <a:close/>
                  </a:path>
                </a:pathLst>
              </a:custGeom>
              <a:solidFill>
                <a:schemeClr val="dk1">
                  <a:alpha val="23921"/>
                </a:schemeClr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198"/>
                  <a:buFont typeface="Arial"/>
                  <a:buNone/>
                </a:pPr>
                <a:r>
                  <a:t/>
                </a:r>
                <a:endParaRPr b="0" i="0" sz="7198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sp>
        <p:nvSpPr>
          <p:cNvPr id="158" name="Google Shape;158;p33"/>
          <p:cNvSpPr txBox="1"/>
          <p:nvPr/>
        </p:nvSpPr>
        <p:spPr>
          <a:xfrm>
            <a:off x="4066440" y="288490"/>
            <a:ext cx="40591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SWOT ANALYSIS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33"/>
          <p:cNvCxnSpPr/>
          <p:nvPr/>
        </p:nvCxnSpPr>
        <p:spPr>
          <a:xfrm>
            <a:off x="6097123" y="975501"/>
            <a:ext cx="0" cy="4649712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33"/>
          <p:cNvCxnSpPr/>
          <p:nvPr/>
        </p:nvCxnSpPr>
        <p:spPr>
          <a:xfrm>
            <a:off x="565151" y="3197245"/>
            <a:ext cx="11061700" cy="0"/>
          </a:xfrm>
          <a:prstGeom prst="straightConnector1">
            <a:avLst/>
          </a:prstGeom>
          <a:noFill/>
          <a:ln cap="flat" cmpd="sng" w="222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33"/>
          <p:cNvSpPr txBox="1"/>
          <p:nvPr/>
        </p:nvSpPr>
        <p:spPr>
          <a:xfrm>
            <a:off x="7230072" y="1161823"/>
            <a:ext cx="20585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WEAKNESS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3"/>
          <p:cNvSpPr txBox="1"/>
          <p:nvPr/>
        </p:nvSpPr>
        <p:spPr>
          <a:xfrm>
            <a:off x="637657" y="3518098"/>
            <a:ext cx="2563522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OPPORTUNITY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637657" y="1161823"/>
            <a:ext cx="19287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STRENGHT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3"/>
          <p:cNvSpPr txBox="1"/>
          <p:nvPr/>
        </p:nvSpPr>
        <p:spPr>
          <a:xfrm>
            <a:off x="7243474" y="3524210"/>
            <a:ext cx="14830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THREAT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3"/>
          <p:cNvSpPr txBox="1"/>
          <p:nvPr>
            <p:ph idx="2" type="body"/>
          </p:nvPr>
        </p:nvSpPr>
        <p:spPr>
          <a:xfrm>
            <a:off x="565148" y="1558308"/>
            <a:ext cx="4326721" cy="1555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3" type="body"/>
          </p:nvPr>
        </p:nvSpPr>
        <p:spPr>
          <a:xfrm>
            <a:off x="7326123" y="1558308"/>
            <a:ext cx="4326721" cy="1555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4" type="body"/>
          </p:nvPr>
        </p:nvSpPr>
        <p:spPr>
          <a:xfrm>
            <a:off x="565148" y="3923882"/>
            <a:ext cx="4326721" cy="1555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5" type="body"/>
          </p:nvPr>
        </p:nvSpPr>
        <p:spPr>
          <a:xfrm>
            <a:off x="7326123" y="3923882"/>
            <a:ext cx="4326721" cy="1555364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725" lIns="217475" spcFirstLastPara="1" rIns="217475" wrap="square" tIns="108725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yout personalizzato">
  <p:cSld name="5_Layout personalizzato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/>
          <p:nvPr/>
        </p:nvSpPr>
        <p:spPr>
          <a:xfrm>
            <a:off x="530426" y="405113"/>
            <a:ext cx="2025027" cy="5116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4"/>
          <p:cNvSpPr/>
          <p:nvPr/>
        </p:nvSpPr>
        <p:spPr>
          <a:xfrm>
            <a:off x="5146852" y="405113"/>
            <a:ext cx="2025027" cy="5116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4"/>
          <p:cNvSpPr/>
          <p:nvPr/>
        </p:nvSpPr>
        <p:spPr>
          <a:xfrm>
            <a:off x="2856001" y="405113"/>
            <a:ext cx="2025027" cy="5116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4"/>
          <p:cNvSpPr/>
          <p:nvPr/>
        </p:nvSpPr>
        <p:spPr>
          <a:xfrm>
            <a:off x="9728552" y="405113"/>
            <a:ext cx="2025027" cy="5116756"/>
          </a:xfrm>
          <a:prstGeom prst="rect">
            <a:avLst/>
          </a:prstGeom>
          <a:solidFill>
            <a:srgbClr val="61B0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4"/>
          <p:cNvSpPr/>
          <p:nvPr/>
        </p:nvSpPr>
        <p:spPr>
          <a:xfrm>
            <a:off x="7437702" y="405113"/>
            <a:ext cx="2025027" cy="511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794093" y="2595721"/>
            <a:ext cx="153094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2" type="body"/>
          </p:nvPr>
        </p:nvSpPr>
        <p:spPr>
          <a:xfrm>
            <a:off x="3121349" y="2596665"/>
            <a:ext cx="153094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3" type="body"/>
          </p:nvPr>
        </p:nvSpPr>
        <p:spPr>
          <a:xfrm>
            <a:off x="5423068" y="2593649"/>
            <a:ext cx="153094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34"/>
          <p:cNvSpPr txBox="1"/>
          <p:nvPr>
            <p:ph idx="4" type="body"/>
          </p:nvPr>
        </p:nvSpPr>
        <p:spPr>
          <a:xfrm>
            <a:off x="7713918" y="2589928"/>
            <a:ext cx="153094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idx="5" type="body"/>
          </p:nvPr>
        </p:nvSpPr>
        <p:spPr>
          <a:xfrm>
            <a:off x="9970493" y="2589928"/>
            <a:ext cx="1530944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34"/>
          <p:cNvSpPr txBox="1"/>
          <p:nvPr>
            <p:ph idx="6" type="body"/>
          </p:nvPr>
        </p:nvSpPr>
        <p:spPr>
          <a:xfrm>
            <a:off x="3121349" y="3095174"/>
            <a:ext cx="1530944" cy="209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idx="7" type="body"/>
          </p:nvPr>
        </p:nvSpPr>
        <p:spPr>
          <a:xfrm>
            <a:off x="783320" y="1185806"/>
            <a:ext cx="15192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8" type="body"/>
          </p:nvPr>
        </p:nvSpPr>
        <p:spPr>
          <a:xfrm>
            <a:off x="794093" y="3096131"/>
            <a:ext cx="1530944" cy="209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9" type="body"/>
          </p:nvPr>
        </p:nvSpPr>
        <p:spPr>
          <a:xfrm>
            <a:off x="7702211" y="3096131"/>
            <a:ext cx="1530944" cy="209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3" type="body"/>
          </p:nvPr>
        </p:nvSpPr>
        <p:spPr>
          <a:xfrm>
            <a:off x="5423068" y="3098829"/>
            <a:ext cx="1530944" cy="209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4" type="body"/>
          </p:nvPr>
        </p:nvSpPr>
        <p:spPr>
          <a:xfrm>
            <a:off x="9970493" y="3095174"/>
            <a:ext cx="1530944" cy="2092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5" type="body"/>
          </p:nvPr>
        </p:nvSpPr>
        <p:spPr>
          <a:xfrm>
            <a:off x="3108895" y="1185806"/>
            <a:ext cx="15192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6" type="body"/>
          </p:nvPr>
        </p:nvSpPr>
        <p:spPr>
          <a:xfrm>
            <a:off x="5434775" y="1185806"/>
            <a:ext cx="15192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34"/>
          <p:cNvSpPr txBox="1"/>
          <p:nvPr>
            <p:ph idx="17" type="body"/>
          </p:nvPr>
        </p:nvSpPr>
        <p:spPr>
          <a:xfrm>
            <a:off x="7708064" y="1159800"/>
            <a:ext cx="15192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4"/>
          <p:cNvSpPr txBox="1"/>
          <p:nvPr>
            <p:ph idx="18" type="body"/>
          </p:nvPr>
        </p:nvSpPr>
        <p:spPr>
          <a:xfrm>
            <a:off x="9963823" y="1159799"/>
            <a:ext cx="1519237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IMG DESTRA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565149" y="613392"/>
            <a:ext cx="421832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2" type="body"/>
          </p:nvPr>
        </p:nvSpPr>
        <p:spPr>
          <a:xfrm>
            <a:off x="566738" y="1345181"/>
            <a:ext cx="4218327" cy="573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400" u="none" cap="none" strike="noStrike">
                <a:solidFill>
                  <a:srgbClr val="F6A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3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p35"/>
          <p:cNvSpPr txBox="1"/>
          <p:nvPr>
            <p:ph idx="4" type="body"/>
          </p:nvPr>
        </p:nvSpPr>
        <p:spPr>
          <a:xfrm>
            <a:off x="565149" y="1943978"/>
            <a:ext cx="5356257" cy="351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35"/>
          <p:cNvSpPr/>
          <p:nvPr>
            <p:ph idx="5" type="pic"/>
          </p:nvPr>
        </p:nvSpPr>
        <p:spPr>
          <a:xfrm>
            <a:off x="6270625" y="1917762"/>
            <a:ext cx="5354638" cy="35402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IMG SINISTRA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idx="1" type="body"/>
          </p:nvPr>
        </p:nvSpPr>
        <p:spPr>
          <a:xfrm>
            <a:off x="565149" y="613392"/>
            <a:ext cx="421832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2" type="body"/>
          </p:nvPr>
        </p:nvSpPr>
        <p:spPr>
          <a:xfrm>
            <a:off x="566738" y="1345181"/>
            <a:ext cx="4218327" cy="573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400" u="none" cap="none" strike="noStrike">
                <a:solidFill>
                  <a:srgbClr val="F6A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3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36"/>
          <p:cNvSpPr txBox="1"/>
          <p:nvPr>
            <p:ph idx="4" type="body"/>
          </p:nvPr>
        </p:nvSpPr>
        <p:spPr>
          <a:xfrm>
            <a:off x="6270594" y="1943978"/>
            <a:ext cx="5356257" cy="351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36"/>
          <p:cNvSpPr/>
          <p:nvPr>
            <p:ph idx="5" type="pic"/>
          </p:nvPr>
        </p:nvSpPr>
        <p:spPr>
          <a:xfrm>
            <a:off x="565149" y="1917762"/>
            <a:ext cx="5354638" cy="35402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8"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disegnando&#10;&#10;Descrizione generata automaticamente" id="204" name="Google Shape;20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37"/>
          <p:cNvSpPr/>
          <p:nvPr>
            <p:ph idx="4" type="pic"/>
          </p:nvPr>
        </p:nvSpPr>
        <p:spPr>
          <a:xfrm>
            <a:off x="3897313" y="452438"/>
            <a:ext cx="7728899" cy="50872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9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38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38"/>
          <p:cNvSpPr/>
          <p:nvPr>
            <p:ph idx="4" type="pic"/>
          </p:nvPr>
        </p:nvSpPr>
        <p:spPr>
          <a:xfrm>
            <a:off x="3897313" y="452438"/>
            <a:ext cx="7728899" cy="50872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TABELLA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descr="Immagine che contiene disegnando&#10;&#10;Descrizione generata automaticamente" id="216" name="Google Shape;216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704982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9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39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10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Layout personalizzato">
  <p:cSld name="4_Layout personalizzato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11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/>
          <p:nvPr/>
        </p:nvSpPr>
        <p:spPr>
          <a:xfrm>
            <a:off x="0" y="0"/>
            <a:ext cx="12192000" cy="59569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2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41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12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42"/>
          <p:cNvSpPr/>
          <p:nvPr>
            <p:ph idx="2" type="pic"/>
          </p:nvPr>
        </p:nvSpPr>
        <p:spPr>
          <a:xfrm>
            <a:off x="3897313" y="452438"/>
            <a:ext cx="7728899" cy="5087228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42"/>
          <p:cNvSpPr/>
          <p:nvPr/>
        </p:nvSpPr>
        <p:spPr>
          <a:xfrm>
            <a:off x="0" y="0"/>
            <a:ext cx="3704982" cy="590144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D47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42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42"/>
          <p:cNvSpPr txBox="1"/>
          <p:nvPr>
            <p:ph idx="4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1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43"/>
          <p:cNvSpPr/>
          <p:nvPr>
            <p:ph idx="2" type="chart"/>
          </p:nvPr>
        </p:nvSpPr>
        <p:spPr>
          <a:xfrm>
            <a:off x="3896675" y="452760"/>
            <a:ext cx="7729537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43"/>
          <p:cNvSpPr/>
          <p:nvPr/>
        </p:nvSpPr>
        <p:spPr>
          <a:xfrm>
            <a:off x="0" y="0"/>
            <a:ext cx="3704982" cy="590144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D47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43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43"/>
          <p:cNvSpPr txBox="1"/>
          <p:nvPr>
            <p:ph idx="4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14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44"/>
          <p:cNvSpPr/>
          <p:nvPr/>
        </p:nvSpPr>
        <p:spPr>
          <a:xfrm>
            <a:off x="0" y="0"/>
            <a:ext cx="3704982" cy="590144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D47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p44"/>
          <p:cNvSpPr txBox="1"/>
          <p:nvPr>
            <p:ph idx="2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44"/>
          <p:cNvSpPr txBox="1"/>
          <p:nvPr>
            <p:ph idx="3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1_Solo titolo 15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5"/>
          <p:cNvSpPr/>
          <p:nvPr>
            <p:ph idx="2" type="media"/>
          </p:nvPr>
        </p:nvSpPr>
        <p:spPr>
          <a:xfrm>
            <a:off x="3896675" y="452438"/>
            <a:ext cx="7730175" cy="50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45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45"/>
          <p:cNvSpPr/>
          <p:nvPr/>
        </p:nvSpPr>
        <p:spPr>
          <a:xfrm>
            <a:off x="0" y="0"/>
            <a:ext cx="3704982" cy="5901449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3D475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45"/>
          <p:cNvSpPr txBox="1"/>
          <p:nvPr>
            <p:ph idx="3" type="body"/>
          </p:nvPr>
        </p:nvSpPr>
        <p:spPr>
          <a:xfrm>
            <a:off x="565787" y="1635421"/>
            <a:ext cx="2789972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1" name="Google Shape;251;p45"/>
          <p:cNvSpPr txBox="1"/>
          <p:nvPr>
            <p:ph idx="4" type="body"/>
          </p:nvPr>
        </p:nvSpPr>
        <p:spPr>
          <a:xfrm>
            <a:off x="565788" y="452760"/>
            <a:ext cx="2789971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zato">
  <p:cSld name="1_Layout personalizzato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6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6"/>
          <p:cNvSpPr txBox="1"/>
          <p:nvPr>
            <p:ph idx="2" type="body"/>
          </p:nvPr>
        </p:nvSpPr>
        <p:spPr>
          <a:xfrm>
            <a:off x="565788" y="452760"/>
            <a:ext cx="11061062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6"/>
          <p:cNvSpPr/>
          <p:nvPr/>
        </p:nvSpPr>
        <p:spPr>
          <a:xfrm>
            <a:off x="8333772" y="4129289"/>
            <a:ext cx="3293078" cy="134262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46"/>
          <p:cNvSpPr/>
          <p:nvPr>
            <p:ph idx="3" type="pic"/>
          </p:nvPr>
        </p:nvSpPr>
        <p:spPr>
          <a:xfrm>
            <a:off x="8333772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6"/>
          <p:cNvSpPr txBox="1"/>
          <p:nvPr>
            <p:ph idx="4" type="body"/>
          </p:nvPr>
        </p:nvSpPr>
        <p:spPr>
          <a:xfrm>
            <a:off x="8576750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46"/>
          <p:cNvSpPr/>
          <p:nvPr/>
        </p:nvSpPr>
        <p:spPr>
          <a:xfrm>
            <a:off x="4449461" y="4129289"/>
            <a:ext cx="3293078" cy="134262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46"/>
          <p:cNvSpPr/>
          <p:nvPr>
            <p:ph idx="5" type="pic"/>
          </p:nvPr>
        </p:nvSpPr>
        <p:spPr>
          <a:xfrm>
            <a:off x="4449461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46"/>
          <p:cNvSpPr txBox="1"/>
          <p:nvPr>
            <p:ph idx="6" type="body"/>
          </p:nvPr>
        </p:nvSpPr>
        <p:spPr>
          <a:xfrm>
            <a:off x="4692439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46"/>
          <p:cNvSpPr/>
          <p:nvPr/>
        </p:nvSpPr>
        <p:spPr>
          <a:xfrm>
            <a:off x="565150" y="4129289"/>
            <a:ext cx="3293078" cy="134262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46"/>
          <p:cNvSpPr/>
          <p:nvPr>
            <p:ph idx="7" type="pic"/>
          </p:nvPr>
        </p:nvSpPr>
        <p:spPr>
          <a:xfrm>
            <a:off x="565150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6"/>
          <p:cNvSpPr txBox="1"/>
          <p:nvPr>
            <p:ph idx="8" type="body"/>
          </p:nvPr>
        </p:nvSpPr>
        <p:spPr>
          <a:xfrm>
            <a:off x="808128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yout personalizzato">
  <p:cSld name="2_Layout personalizzato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2" type="body"/>
          </p:nvPr>
        </p:nvSpPr>
        <p:spPr>
          <a:xfrm>
            <a:off x="565788" y="452760"/>
            <a:ext cx="11061062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47"/>
          <p:cNvSpPr/>
          <p:nvPr/>
        </p:nvSpPr>
        <p:spPr>
          <a:xfrm>
            <a:off x="8333772" y="4129289"/>
            <a:ext cx="3293078" cy="134262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47"/>
          <p:cNvSpPr/>
          <p:nvPr>
            <p:ph idx="3" type="pic"/>
          </p:nvPr>
        </p:nvSpPr>
        <p:spPr>
          <a:xfrm>
            <a:off x="8333772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47"/>
          <p:cNvSpPr txBox="1"/>
          <p:nvPr>
            <p:ph idx="4" type="body"/>
          </p:nvPr>
        </p:nvSpPr>
        <p:spPr>
          <a:xfrm>
            <a:off x="8576750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47"/>
          <p:cNvSpPr/>
          <p:nvPr/>
        </p:nvSpPr>
        <p:spPr>
          <a:xfrm>
            <a:off x="4449461" y="4129289"/>
            <a:ext cx="3293078" cy="134262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47"/>
          <p:cNvSpPr/>
          <p:nvPr>
            <p:ph idx="5" type="pic"/>
          </p:nvPr>
        </p:nvSpPr>
        <p:spPr>
          <a:xfrm>
            <a:off x="4449461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7"/>
          <p:cNvSpPr txBox="1"/>
          <p:nvPr>
            <p:ph idx="6" type="body"/>
          </p:nvPr>
        </p:nvSpPr>
        <p:spPr>
          <a:xfrm>
            <a:off x="4692439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47"/>
          <p:cNvSpPr/>
          <p:nvPr/>
        </p:nvSpPr>
        <p:spPr>
          <a:xfrm>
            <a:off x="565150" y="4129289"/>
            <a:ext cx="3293078" cy="134262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7"/>
          <p:cNvSpPr/>
          <p:nvPr>
            <p:ph idx="7" type="pic"/>
          </p:nvPr>
        </p:nvSpPr>
        <p:spPr>
          <a:xfrm>
            <a:off x="565150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47"/>
          <p:cNvSpPr txBox="1"/>
          <p:nvPr>
            <p:ph idx="8" type="body"/>
          </p:nvPr>
        </p:nvSpPr>
        <p:spPr>
          <a:xfrm>
            <a:off x="808128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Layout personalizzato">
  <p:cSld name="3_Layout personalizzato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48"/>
          <p:cNvSpPr txBox="1"/>
          <p:nvPr>
            <p:ph idx="2" type="body"/>
          </p:nvPr>
        </p:nvSpPr>
        <p:spPr>
          <a:xfrm>
            <a:off x="565788" y="452760"/>
            <a:ext cx="11061062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9" name="Google Shape;279;p48"/>
          <p:cNvSpPr/>
          <p:nvPr/>
        </p:nvSpPr>
        <p:spPr>
          <a:xfrm>
            <a:off x="8333772" y="4129289"/>
            <a:ext cx="3293078" cy="134262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8"/>
          <p:cNvSpPr/>
          <p:nvPr>
            <p:ph idx="3" type="pic"/>
          </p:nvPr>
        </p:nvSpPr>
        <p:spPr>
          <a:xfrm>
            <a:off x="8333772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48"/>
          <p:cNvSpPr txBox="1"/>
          <p:nvPr>
            <p:ph idx="4" type="body"/>
          </p:nvPr>
        </p:nvSpPr>
        <p:spPr>
          <a:xfrm>
            <a:off x="8576750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48"/>
          <p:cNvSpPr/>
          <p:nvPr/>
        </p:nvSpPr>
        <p:spPr>
          <a:xfrm>
            <a:off x="4449461" y="4129289"/>
            <a:ext cx="3293078" cy="134262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48"/>
          <p:cNvSpPr/>
          <p:nvPr>
            <p:ph idx="5" type="pic"/>
          </p:nvPr>
        </p:nvSpPr>
        <p:spPr>
          <a:xfrm>
            <a:off x="4449461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48"/>
          <p:cNvSpPr txBox="1"/>
          <p:nvPr>
            <p:ph idx="6" type="body"/>
          </p:nvPr>
        </p:nvSpPr>
        <p:spPr>
          <a:xfrm>
            <a:off x="4692439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48"/>
          <p:cNvSpPr/>
          <p:nvPr/>
        </p:nvSpPr>
        <p:spPr>
          <a:xfrm>
            <a:off x="565150" y="4129289"/>
            <a:ext cx="3293078" cy="1342622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48"/>
          <p:cNvSpPr/>
          <p:nvPr>
            <p:ph idx="7" type="pic"/>
          </p:nvPr>
        </p:nvSpPr>
        <p:spPr>
          <a:xfrm>
            <a:off x="565150" y="1386089"/>
            <a:ext cx="3293078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48"/>
          <p:cNvSpPr txBox="1"/>
          <p:nvPr>
            <p:ph idx="8" type="body"/>
          </p:nvPr>
        </p:nvSpPr>
        <p:spPr>
          <a:xfrm>
            <a:off x="808128" y="4364038"/>
            <a:ext cx="2807121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NGRAZIAMENTI">
  <p:cSld name="RINGRAZIAMENTI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uccello&#10;&#10;Descrizione generata automaticamente" id="289" name="Google Shape;28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magine che contiene disegnando, piatto&#10;&#10;Descrizione generata automaticamente" id="290" name="Google Shape;2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9789" y="4944625"/>
            <a:ext cx="3176154" cy="10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9"/>
          <p:cNvSpPr txBox="1"/>
          <p:nvPr>
            <p:ph idx="1" type="body"/>
          </p:nvPr>
        </p:nvSpPr>
        <p:spPr>
          <a:xfrm>
            <a:off x="565150" y="825500"/>
            <a:ext cx="5335588" cy="1242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8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2" name="Google Shape;292;p49"/>
          <p:cNvSpPr txBox="1"/>
          <p:nvPr>
            <p:ph idx="2" type="body"/>
          </p:nvPr>
        </p:nvSpPr>
        <p:spPr>
          <a:xfrm>
            <a:off x="592138" y="2476500"/>
            <a:ext cx="5254625" cy="630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3" name="Google Shape;293;p49"/>
          <p:cNvSpPr txBox="1"/>
          <p:nvPr>
            <p:ph idx="3" type="body"/>
          </p:nvPr>
        </p:nvSpPr>
        <p:spPr>
          <a:xfrm>
            <a:off x="565150" y="3515187"/>
            <a:ext cx="5254625" cy="226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INDICE CONTENUTI / ELENC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&#10;&#10;Descrizione generata automaticamente" id="26" name="Google Shape;2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704982" cy="59000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565787" y="1635421"/>
            <a:ext cx="2603541" cy="282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565788" y="452760"/>
            <a:ext cx="2949770" cy="505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3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3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COVER SEZION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segnando, cibo, fiore&#10;&#10;Descrizione generata automaticamente"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89415" y="1452335"/>
            <a:ext cx="10261442" cy="1976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6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3" type="body"/>
          </p:nvPr>
        </p:nvSpPr>
        <p:spPr>
          <a:xfrm>
            <a:off x="489415" y="477190"/>
            <a:ext cx="3689008" cy="95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66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4" type="body"/>
          </p:nvPr>
        </p:nvSpPr>
        <p:spPr>
          <a:xfrm>
            <a:off x="489414" y="3732982"/>
            <a:ext cx="10261443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1_Intestazione sezione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>
            <p:ph idx="2" type="pic"/>
          </p:nvPr>
        </p:nvSpPr>
        <p:spPr>
          <a:xfrm>
            <a:off x="0" y="0"/>
            <a:ext cx="12192000" cy="5894388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3" type="body"/>
          </p:nvPr>
        </p:nvSpPr>
        <p:spPr>
          <a:xfrm>
            <a:off x="489415" y="1452335"/>
            <a:ext cx="5298826" cy="1976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6600" u="none" cap="none" strike="noStrik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4" type="body"/>
          </p:nvPr>
        </p:nvSpPr>
        <p:spPr>
          <a:xfrm>
            <a:off x="489415" y="477190"/>
            <a:ext cx="3689008" cy="950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66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5" type="body"/>
          </p:nvPr>
        </p:nvSpPr>
        <p:spPr>
          <a:xfrm>
            <a:off x="489414" y="3732982"/>
            <a:ext cx="10261443" cy="86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36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TESTO LARGHEZZA PIENA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565150" y="613392"/>
            <a:ext cx="10982324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566738" y="1345181"/>
            <a:ext cx="10982325" cy="573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400" u="none" cap="none" strike="noStrike">
                <a:solidFill>
                  <a:srgbClr val="F6A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3" type="body"/>
          </p:nvPr>
        </p:nvSpPr>
        <p:spPr>
          <a:xfrm>
            <a:off x="566044" y="1919051"/>
            <a:ext cx="10982325" cy="16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4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TESTO SINISTRA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565149" y="613392"/>
            <a:ext cx="421832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566738" y="1345181"/>
            <a:ext cx="4218327" cy="573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400" u="none" cap="none" strike="noStrike">
                <a:solidFill>
                  <a:srgbClr val="F6A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3" type="body"/>
          </p:nvPr>
        </p:nvSpPr>
        <p:spPr>
          <a:xfrm>
            <a:off x="566045" y="1919051"/>
            <a:ext cx="4219020" cy="2617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4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DOPPIA COLONNA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idx="1" type="body"/>
          </p:nvPr>
        </p:nvSpPr>
        <p:spPr>
          <a:xfrm>
            <a:off x="565149" y="613392"/>
            <a:ext cx="421832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2" type="body"/>
          </p:nvPr>
        </p:nvSpPr>
        <p:spPr>
          <a:xfrm>
            <a:off x="566738" y="1345181"/>
            <a:ext cx="4218327" cy="573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 sz="2400" u="none" cap="none" strike="noStrike">
                <a:solidFill>
                  <a:srgbClr val="F6A9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3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4" type="body"/>
          </p:nvPr>
        </p:nvSpPr>
        <p:spPr>
          <a:xfrm>
            <a:off x="565149" y="1943978"/>
            <a:ext cx="5356257" cy="351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5" type="body"/>
          </p:nvPr>
        </p:nvSpPr>
        <p:spPr>
          <a:xfrm>
            <a:off x="6269005" y="1943977"/>
            <a:ext cx="5356257" cy="35140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FA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federica.e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mooc.federica.eu/login.php" TargetMode="External"/><Relationship Id="rId4" Type="http://schemas.openxmlformats.org/officeDocument/2006/relationships/hyperlink" Target="https://auth.federica.eu/create-account?lang=it&amp;_ga=2.2726768.1397682828.1719327996-1249726201.1719327996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ederica.eu/partners/formazione-unina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hyperlink" Target="https://lms.federica.eu/enrol/index.php?id=893" TargetMode="External"/><Relationship Id="rId5" Type="http://schemas.openxmlformats.org/officeDocument/2006/relationships/hyperlink" Target="https://lms.federica.eu/enrol/index.php?id=893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5" Type="http://schemas.openxmlformats.org/officeDocument/2006/relationships/hyperlink" Target="mailto:support@federica.eu" TargetMode="External"/><Relationship Id="rId6" Type="http://schemas.openxmlformats.org/officeDocument/2006/relationships/hyperlink" Target="https://www.facebook.com/federica.weblearning/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s://www.linkedin.com/company/federicaweblearning/" TargetMode="External"/><Relationship Id="rId11" Type="http://schemas.openxmlformats.org/officeDocument/2006/relationships/image" Target="../media/image17.png"/><Relationship Id="rId10" Type="http://schemas.openxmlformats.org/officeDocument/2006/relationships/hyperlink" Target="https://www.instagram.com/federica.weblearning/" TargetMode="External"/><Relationship Id="rId13" Type="http://schemas.openxmlformats.org/officeDocument/2006/relationships/image" Target="../media/image20.png"/><Relationship Id="rId12" Type="http://schemas.openxmlformats.org/officeDocument/2006/relationships/hyperlink" Target="https://www.youtube.com/c/FedericaWeblearningUNINA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"/>
          <p:cNvSpPr txBox="1"/>
          <p:nvPr>
            <p:ph idx="1" type="body"/>
          </p:nvPr>
        </p:nvSpPr>
        <p:spPr>
          <a:xfrm>
            <a:off x="566057" y="3709028"/>
            <a:ext cx="6311900" cy="1386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/>
              <a:t>access to courses on the site</a:t>
            </a:r>
            <a:r>
              <a:rPr lang="en-US"/>
              <a:t> </a:t>
            </a:r>
            <a:r>
              <a:rPr lang="en-US" u="sng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Federica.eu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99" name="Google Shape;299;p1"/>
          <p:cNvSpPr txBox="1"/>
          <p:nvPr>
            <p:ph type="title"/>
          </p:nvPr>
        </p:nvSpPr>
        <p:spPr>
          <a:xfrm>
            <a:off x="565150" y="1486492"/>
            <a:ext cx="6526212" cy="1509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Unina Training</a:t>
            </a:r>
            <a:endParaRPr/>
          </a:p>
        </p:txBody>
      </p:sp>
      <p:sp>
        <p:nvSpPr>
          <p:cNvPr id="300" name="Google Shape;300;p1"/>
          <p:cNvSpPr txBox="1"/>
          <p:nvPr>
            <p:ph idx="2" type="body"/>
          </p:nvPr>
        </p:nvSpPr>
        <p:spPr>
          <a:xfrm>
            <a:off x="565150" y="6136123"/>
            <a:ext cx="4983163" cy="433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"/>
          <p:cNvSpPr txBox="1"/>
          <p:nvPr>
            <p:ph idx="3" type="body"/>
          </p:nvPr>
        </p:nvSpPr>
        <p:spPr>
          <a:xfrm>
            <a:off x="350600" y="1082950"/>
            <a:ext cx="4341600" cy="54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Sign in</a:t>
            </a: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Federica.eu</a:t>
            </a:r>
            <a:endParaRPr sz="3600" u="sng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by entering your UNINA credentials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you are not </a:t>
            </a: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registered</a:t>
            </a: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at federica.eu, </a:t>
            </a:r>
            <a:r>
              <a:rPr lang="en-US" sz="36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 can register here</a:t>
            </a:r>
            <a:endParaRPr sz="3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2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1</a:t>
            </a:r>
            <a:endParaRPr b="0" i="0" sz="51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07" name="Google Shape;30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4374" y="1082950"/>
            <a:ext cx="6794601" cy="4997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2"/>
          <p:cNvCxnSpPr/>
          <p:nvPr/>
        </p:nvCxnSpPr>
        <p:spPr>
          <a:xfrm rot="10800000">
            <a:off x="8564050" y="2586425"/>
            <a:ext cx="714900" cy="5511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"/>
          <p:cNvSpPr txBox="1"/>
          <p:nvPr>
            <p:ph idx="3" type="body"/>
          </p:nvPr>
        </p:nvSpPr>
        <p:spPr>
          <a:xfrm>
            <a:off x="368125" y="3011425"/>
            <a:ext cx="73203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Click here: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Unina in Formazione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and access the course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4100" u="sng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4100" u="sng">
              <a:solidFill>
                <a:srgbClr val="FCE5CD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41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4100"/>
          </a:p>
        </p:txBody>
      </p:sp>
      <p:sp>
        <p:nvSpPr>
          <p:cNvPr id="314" name="Google Shape;314;p4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</a:t>
            </a:r>
            <a:r>
              <a:rPr lang="en-US" sz="5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2</a:t>
            </a:r>
            <a:endParaRPr b="0" i="0" sz="51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15" name="Google Shape;31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1316" y="241451"/>
            <a:ext cx="5850333" cy="22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21375" y="241445"/>
            <a:ext cx="3009900" cy="408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4"/>
          <p:cNvCxnSpPr/>
          <p:nvPr/>
        </p:nvCxnSpPr>
        <p:spPr>
          <a:xfrm rot="10800000">
            <a:off x="10877325" y="4044600"/>
            <a:ext cx="930000" cy="5034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8" name="Google Shape;318;p4"/>
          <p:cNvSpPr/>
          <p:nvPr/>
        </p:nvSpPr>
        <p:spPr>
          <a:xfrm>
            <a:off x="8836075" y="2416625"/>
            <a:ext cx="1325100" cy="37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6700" y="436950"/>
            <a:ext cx="8522849" cy="54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"/>
          <p:cNvSpPr txBox="1"/>
          <p:nvPr>
            <p:ph idx="3" type="body"/>
          </p:nvPr>
        </p:nvSpPr>
        <p:spPr>
          <a:xfrm>
            <a:off x="228400" y="2877400"/>
            <a:ext cx="35973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9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Sign up here for</a:t>
            </a:r>
            <a:endParaRPr sz="5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29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course</a:t>
            </a:r>
            <a:endParaRPr b="1" sz="2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25" name="Google Shape;325;p5"/>
          <p:cNvCxnSpPr/>
          <p:nvPr/>
        </p:nvCxnSpPr>
        <p:spPr>
          <a:xfrm flipH="1" rot="10800000">
            <a:off x="9744975" y="1082950"/>
            <a:ext cx="944700" cy="5409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6" name="Google Shape;326;p5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</a:t>
            </a:r>
            <a:r>
              <a:rPr lang="en-US" sz="51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b="0" i="0" sz="51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5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27" name="Google Shape;327;p5"/>
          <p:cNvSpPr/>
          <p:nvPr/>
        </p:nvSpPr>
        <p:spPr>
          <a:xfrm>
            <a:off x="3666925" y="811750"/>
            <a:ext cx="1325100" cy="373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"/>
          <p:cNvSpPr txBox="1"/>
          <p:nvPr>
            <p:ph idx="3" type="body"/>
          </p:nvPr>
        </p:nvSpPr>
        <p:spPr>
          <a:xfrm>
            <a:off x="476475" y="1896300"/>
            <a:ext cx="10935000" cy="30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 access the course you need to enter the </a:t>
            </a:r>
            <a:r>
              <a:rPr b="1"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ACCESS CODE! 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3" name="Google Shape;3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975" y="3360375"/>
            <a:ext cx="6966670" cy="175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6"/>
          <p:cNvCxnSpPr/>
          <p:nvPr/>
        </p:nvCxnSpPr>
        <p:spPr>
          <a:xfrm rot="10800000">
            <a:off x="5426925" y="4641150"/>
            <a:ext cx="1034100" cy="695700"/>
          </a:xfrm>
          <a:prstGeom prst="straightConnector1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5" name="Google Shape;335;p6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4</a:t>
            </a:r>
            <a:endParaRPr b="0" i="0" sz="51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336" name="Google Shape;336;p6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</a:t>
            </a:r>
            <a:endParaRPr b="0" i="0" sz="51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5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"/>
          <p:cNvSpPr txBox="1"/>
          <p:nvPr/>
        </p:nvSpPr>
        <p:spPr>
          <a:xfrm>
            <a:off x="386750" y="1757363"/>
            <a:ext cx="53229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 internal </a:t>
            </a:r>
            <a:r>
              <a:rPr b="1"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STAFF</a:t>
            </a: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enter the code of your qualification.</a:t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42" name="Google Shape;342;p7"/>
          <p:cNvGraphicFramePr/>
          <p:nvPr/>
        </p:nvGraphicFramePr>
        <p:xfrm>
          <a:off x="6515850" y="166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{54B11566-CF63-4314-8D60-2802C1AF0492}</a:tableStyleId>
              </a:tblPr>
              <a:tblGrid>
                <a:gridCol w="2240850"/>
                <a:gridCol w="2191175"/>
              </a:tblGrid>
              <a:tr h="582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Docenti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DocentiUnina25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Ricercatori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RTDUnina2025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71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Dottorandi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FORMunina3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82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Lavoratori equiparati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FORMunina4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3" name="Google Shape;343;p7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4</a:t>
            </a:r>
            <a:r>
              <a:rPr lang="en-US" sz="36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.bis</a:t>
            </a:r>
            <a:endParaRPr b="0" i="0" sz="36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5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"/>
          <p:cNvSpPr txBox="1"/>
          <p:nvPr/>
        </p:nvSpPr>
        <p:spPr>
          <a:xfrm>
            <a:off x="0" y="1502288"/>
            <a:ext cx="53229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you are a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STUDENT</a:t>
            </a:r>
            <a:endParaRPr b="0" i="0" sz="36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enter your department code. </a:t>
            </a:r>
            <a:endParaRPr b="0" i="0" sz="36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349" name="Google Shape;349;p8"/>
          <p:cNvPicPr preferRelativeResize="0"/>
          <p:nvPr/>
        </p:nvPicPr>
        <p:blipFill rotWithShape="1">
          <a:blip r:embed="rId3">
            <a:alphaModFix/>
          </a:blip>
          <a:srcRect b="0" l="0" r="0" t="12472"/>
          <a:stretch/>
        </p:blipFill>
        <p:spPr>
          <a:xfrm>
            <a:off x="5078925" y="-18900"/>
            <a:ext cx="7162850" cy="689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8"/>
          <p:cNvSpPr txBox="1"/>
          <p:nvPr/>
        </p:nvSpPr>
        <p:spPr>
          <a:xfrm>
            <a:off x="489425" y="241450"/>
            <a:ext cx="5353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step 4</a:t>
            </a:r>
            <a:r>
              <a:rPr lang="en-US" sz="36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.bis</a:t>
            </a:r>
            <a:endParaRPr b="0" i="0" sz="3600" u="none" cap="none" strike="noStrike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sz="5100">
              <a:solidFill>
                <a:schemeClr val="accen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"/>
          <p:cNvSpPr txBox="1"/>
          <p:nvPr>
            <p:ph idx="3" type="body"/>
          </p:nvPr>
        </p:nvSpPr>
        <p:spPr>
          <a:xfrm>
            <a:off x="489425" y="477243"/>
            <a:ext cx="3689100" cy="5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5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5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5100"/>
              <a:t>Enjoy your study!</a:t>
            </a:r>
            <a:endParaRPr sz="5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1650" y="301825"/>
            <a:ext cx="7684101" cy="576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uccello&#10;&#10;Descrizione generata automaticamente" id="361" name="Google Shape;36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0"/>
          <p:cNvSpPr txBox="1"/>
          <p:nvPr/>
        </p:nvSpPr>
        <p:spPr>
          <a:xfrm>
            <a:off x="566053" y="591175"/>
            <a:ext cx="69543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Thank you!</a:t>
            </a:r>
            <a:endParaRPr b="0" i="0" sz="80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descr="Immagine che contiene disegnando, piatto&#10;&#10;Descrizione generata automaticamente" id="363" name="Google Shape;3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49789" y="4944625"/>
            <a:ext cx="3176154" cy="103861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0"/>
          <p:cNvSpPr/>
          <p:nvPr/>
        </p:nvSpPr>
        <p:spPr>
          <a:xfrm>
            <a:off x="584487" y="2232104"/>
            <a:ext cx="60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Cont</a:t>
            </a:r>
            <a:r>
              <a:rPr b="1" lang="en-US" sz="3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acts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/>
          <p:nvPr/>
        </p:nvSpPr>
        <p:spPr>
          <a:xfrm>
            <a:off x="682100" y="2685648"/>
            <a:ext cx="6096000" cy="241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Help desk </a:t>
            </a:r>
            <a:endParaRPr b="1" i="0" sz="2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sng" cap="none" strike="noStrike">
                <a:solidFill>
                  <a:srgbClr val="D0E0E3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support@federica.eu</a:t>
            </a:r>
            <a:endParaRPr b="0" i="0" sz="2000" u="none" cap="none" strike="noStrike">
              <a:solidFill>
                <a:srgbClr val="D0E0E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Federica Web Learning</a:t>
            </a:r>
            <a:r>
              <a:rPr b="0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 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Università di Napoli Federico II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6A900"/>
                </a:solidFill>
                <a:latin typeface="Montserrat"/>
                <a:ea typeface="Montserrat"/>
                <a:cs typeface="Montserrat"/>
                <a:sym typeface="Montserrat"/>
              </a:rPr>
              <a:t>federica.eu 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#SapereSenzaLimiti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2103" y="5680527"/>
            <a:ext cx="140005" cy="30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74532" y="5680527"/>
            <a:ext cx="317850" cy="30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10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71304" y="5680527"/>
            <a:ext cx="302714" cy="302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0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748494" y="5748637"/>
            <a:ext cx="336769" cy="23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29928" y="5697555"/>
            <a:ext cx="336774" cy="33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apositiva base Federica">
  <a:themeElements>
    <a:clrScheme name="Personalizzati 3">
      <a:dk1>
        <a:srgbClr val="143C69"/>
      </a:dk1>
      <a:lt1>
        <a:srgbClr val="FFFFFF"/>
      </a:lt1>
      <a:dk2>
        <a:srgbClr val="44546A"/>
      </a:dk2>
      <a:lt2>
        <a:srgbClr val="E7E6E6"/>
      </a:lt2>
      <a:accent1>
        <a:srgbClr val="546277"/>
      </a:accent1>
      <a:accent2>
        <a:srgbClr val="F5A704"/>
      </a:accent2>
      <a:accent3>
        <a:srgbClr val="F9CE68"/>
      </a:accent3>
      <a:accent4>
        <a:srgbClr val="133C6A"/>
      </a:accent4>
      <a:accent5>
        <a:srgbClr val="536377"/>
      </a:accent5>
      <a:accent6>
        <a:srgbClr val="EA9F00"/>
      </a:accent6>
      <a:hlink>
        <a:srgbClr val="0563C1"/>
      </a:hlink>
      <a:folHlink>
        <a:srgbClr val="F5A7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